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08e30e11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08e30e11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08e30e1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08e30e1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09c5df1d1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09c5df1d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09c5df1d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09c5df1d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09c5df1d1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09c5df1d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09c5df1d1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09c5df1d1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09c5df1d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09c5df1d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09c5df1d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09c5df1d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09c5df1d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09c5df1d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09c5df1d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09c5df1d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09c5df1d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09c5df1d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8.png"/><Relationship Id="rId7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sum of convex polygons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66400" y="3310500"/>
            <a:ext cx="37842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Tijun Fu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Ja-Zhua Chen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Brian Xiao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level Implementation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1297500" y="13837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3" name="Google Shape;303;p26"/>
          <p:cNvSpPr txBox="1"/>
          <p:nvPr>
            <p:ph idx="1" type="body"/>
          </p:nvPr>
        </p:nvSpPr>
        <p:spPr>
          <a:xfrm>
            <a:off x="2030400" y="13838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Reorder/rotate the vertices so that the point with smallest y-coordinate start first.* Create a pointer to start of vertices of each polygon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1297500" y="22986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5" name="Google Shape;305;p26"/>
          <p:cNvSpPr txBox="1"/>
          <p:nvPr>
            <p:ph idx="1" type="body"/>
          </p:nvPr>
        </p:nvSpPr>
        <p:spPr>
          <a:xfrm>
            <a:off x="2030400" y="22986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the sum of the current vertices of the polygons to your answer. Increment pointer of polygon with smaller polar angle for the current edge (both if equal)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 txBox="1"/>
          <p:nvPr/>
        </p:nvSpPr>
        <p:spPr>
          <a:xfrm>
            <a:off x="1297500" y="32134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7" name="Google Shape;307;p26"/>
          <p:cNvSpPr txBox="1"/>
          <p:nvPr>
            <p:ph idx="1" type="body"/>
          </p:nvPr>
        </p:nvSpPr>
        <p:spPr>
          <a:xfrm>
            <a:off x="2030400" y="32134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Repeat 02 until all edges are accounted for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289850" y="4356450"/>
            <a:ext cx="6564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 We assume inputs of polygons in counter-clockwise order, as that is the usual output of convex hull algorithms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1297500" y="393750"/>
            <a:ext cx="46566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75" y="1095825"/>
            <a:ext cx="3710898" cy="295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250" y="883100"/>
            <a:ext cx="1789740" cy="152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50" y="897509"/>
            <a:ext cx="1705394" cy="149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500" y="2664440"/>
            <a:ext cx="1864746" cy="161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5753" y="2632622"/>
            <a:ext cx="1864747" cy="168070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/>
          <p:nvPr/>
        </p:nvSpPr>
        <p:spPr>
          <a:xfrm>
            <a:off x="5646725" y="514950"/>
            <a:ext cx="12903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8385250" y="1796425"/>
            <a:ext cx="272100" cy="1526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5396975" y="4447175"/>
            <a:ext cx="1789800" cy="24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503250" y="4281500"/>
            <a:ext cx="50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Loop until each point is iterated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>
            <p:ph type="title"/>
          </p:nvPr>
        </p:nvSpPr>
        <p:spPr>
          <a:xfrm>
            <a:off x="1297500" y="393750"/>
            <a:ext cx="54114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Polygon Distance Problem</a:t>
            </a: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0" name="Google Shape;330;p28"/>
          <p:cNvSpPr txBox="1"/>
          <p:nvPr/>
        </p:nvSpPr>
        <p:spPr>
          <a:xfrm>
            <a:off x="437325" y="1436550"/>
            <a:ext cx="50556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it works?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Reduces the problem to find the smallest distance between (0,0) and P+(-Q).  -&gt; this is actually the distance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Improvements?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Naive approach sums each vertices to each vertices, which is |P||Q|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check the cross product, sum up based on polar angles (so that the problem boils down to a convex hull problem. With sorted points we can solve it in linear time)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1297500" y="393750"/>
            <a:ext cx="72378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sp>
        <p:nvSpPr>
          <p:cNvPr id="336" name="Google Shape;336;p29"/>
          <p:cNvSpPr txBox="1"/>
          <p:nvPr>
            <p:ph idx="1" type="body"/>
          </p:nvPr>
        </p:nvSpPr>
        <p:spPr>
          <a:xfrm>
            <a:off x="1297500" y="1501350"/>
            <a:ext cx="72378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polygons P and Q with n and m vertices respectively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Naive Approach: O(nm(log n + log 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Optimized: O(n + m) (if sorted)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Sum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Given two sets A and B in space, the Minkowski sum </a:t>
            </a:r>
            <a:r>
              <a:rPr lang="en-GB" sz="1800"/>
              <a:t>(⊕)</a:t>
            </a:r>
            <a:r>
              <a:rPr lang="en-GB" sz="1800"/>
              <a:t> A + B is defined as: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A + B = {a + b | a </a:t>
            </a:r>
            <a:r>
              <a:rPr lang="en-GB" sz="1800"/>
              <a:t>𝜖 </a:t>
            </a:r>
            <a:r>
              <a:rPr lang="en-GB" sz="1800"/>
              <a:t>A, b </a:t>
            </a:r>
            <a:r>
              <a:rPr lang="en-GB" sz="1800"/>
              <a:t>𝜖 B</a:t>
            </a:r>
            <a:r>
              <a:rPr lang="en-GB" sz="1800"/>
              <a:t>}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775" y="2891525"/>
            <a:ext cx="4788354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Intuitively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41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Sets are points of a polygon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Able to inflate obstacles. Taking shape B and repeatedly “stamping” over every point on shape A.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If both A and B are convex, the Minkowski sum A + B will also be convex!</a:t>
            </a:r>
            <a:endParaRPr sz="1500"/>
          </a:p>
        </p:txBody>
      </p:sp>
      <p:grpSp>
        <p:nvGrpSpPr>
          <p:cNvPr id="243" name="Google Shape;243;p19"/>
          <p:cNvGrpSpPr/>
          <p:nvPr/>
        </p:nvGrpSpPr>
        <p:grpSpPr>
          <a:xfrm>
            <a:off x="4296406" y="3334690"/>
            <a:ext cx="3585324" cy="1378759"/>
            <a:chOff x="2881225" y="2864175"/>
            <a:chExt cx="4973400" cy="1959300"/>
          </a:xfrm>
        </p:grpSpPr>
        <p:sp>
          <p:nvSpPr>
            <p:cNvPr id="244" name="Google Shape;244;p19"/>
            <p:cNvSpPr/>
            <p:nvPr/>
          </p:nvSpPr>
          <p:spPr>
            <a:xfrm>
              <a:off x="2881225" y="2864175"/>
              <a:ext cx="4973400" cy="1959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5" name="Google Shape;24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8750" y="3014688"/>
              <a:ext cx="4495800" cy="1628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275" y="3122811"/>
            <a:ext cx="2117850" cy="18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Difference (Erosion)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Given two sets A and B in space, the Minkowski Difference A - B is defined as: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A - B = {a - b | a 𝜖 A, b 𝜖 B} = A + (-B)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Not an inverse operation. -B graphically is reflected about the origin.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If two convex shapes intersect, the resulting set will contain the origin. (Regardless of the position of the initial shapes)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1297500" y="1567550"/>
            <a:ext cx="378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Motion Path planning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Edge cases that arise from physical space occupied by moving object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Tolerances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omputer-aided design and manufacturing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Fast polygon intersection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Collision Detection in Physics Engines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188" y="1043813"/>
            <a:ext cx="32861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 Approach</a:t>
            </a:r>
            <a:endParaRPr/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1791600" y="1307850"/>
            <a:ext cx="605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minkowskiSum(A, 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 = []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</a:t>
            </a:r>
            <a:r>
              <a:rPr lang="en-GB"/>
              <a:t>or point a in A: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</a:t>
            </a:r>
            <a:r>
              <a:rPr lang="en-GB"/>
              <a:t>f</a:t>
            </a:r>
            <a:r>
              <a:rPr lang="en-GB"/>
              <a:t>or point b in B: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               S.append(a + 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minkowskiDifference(A, 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for point b in B: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negate(b)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minkowski(Sum(A, B))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975" y="1266825"/>
            <a:ext cx="183832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1297500" y="1567550"/>
            <a:ext cx="3751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Ideas: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a + b is a boundary point of A ⊕ B, a is a vertex and b is on an edge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only need to check vertices of the convex hull!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Just need to know in what order to add the edges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</a:t>
            </a:r>
            <a:r>
              <a:rPr lang="en-GB"/>
              <a:t>polygons</a:t>
            </a:r>
            <a:r>
              <a:rPr lang="en-GB"/>
              <a:t> sorted in counterclockwise order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Ordered by polar angle and can be merged into one list in polar order</a:t>
            </a:r>
            <a:endParaRPr/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125" y="2772263"/>
            <a:ext cx="22860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125" y="532013"/>
            <a:ext cx="20002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1254725" y="1567563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350" y="957650"/>
            <a:ext cx="2174650" cy="12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851" y="957364"/>
            <a:ext cx="2012550" cy="12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4382" y="2454719"/>
            <a:ext cx="1197475" cy="11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0225" y="2454724"/>
            <a:ext cx="1166905" cy="11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4763" y="3160175"/>
            <a:ext cx="2012550" cy="16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38" y="1790625"/>
            <a:ext cx="357187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650" y="2812150"/>
            <a:ext cx="2012550" cy="16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995" y="1469845"/>
            <a:ext cx="1669501" cy="10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0072" y="1469850"/>
            <a:ext cx="1804803" cy="10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/>
          <p:nvPr/>
        </p:nvSpPr>
        <p:spPr>
          <a:xfrm rot="2225570">
            <a:off x="4477670" y="2925118"/>
            <a:ext cx="1017728" cy="59880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